
<file path=[Content_Types].xml><?xml version="1.0" encoding="utf-8"?>
<Types xmlns="http://schemas.openxmlformats.org/package/2006/content-types">
  <Default Extension="tmp" ContentType="image/png"/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0" r:id="rId3"/>
    <p:sldId id="306" r:id="rId4"/>
    <p:sldId id="307" r:id="rId5"/>
    <p:sldId id="309" r:id="rId6"/>
    <p:sldId id="308" r:id="rId7"/>
    <p:sldId id="311" r:id="rId8"/>
    <p:sldId id="312" r:id="rId9"/>
    <p:sldId id="313" r:id="rId10"/>
    <p:sldId id="314" r:id="rId11"/>
    <p:sldId id="315" r:id="rId12"/>
    <p:sldId id="317" r:id="rId13"/>
    <p:sldId id="318" r:id="rId14"/>
    <p:sldId id="319" r:id="rId15"/>
    <p:sldId id="320" r:id="rId16"/>
    <p:sldId id="323" r:id="rId17"/>
    <p:sldId id="324" r:id="rId18"/>
    <p:sldId id="326" r:id="rId19"/>
    <p:sldId id="327" r:id="rId20"/>
    <p:sldId id="328" r:id="rId21"/>
    <p:sldId id="329" r:id="rId22"/>
    <p:sldId id="330" r:id="rId23"/>
    <p:sldId id="332" r:id="rId24"/>
    <p:sldId id="334" r:id="rId25"/>
    <p:sldId id="335" r:id="rId26"/>
    <p:sldId id="336" r:id="rId27"/>
    <p:sldId id="338" r:id="rId28"/>
    <p:sldId id="340" r:id="rId29"/>
    <p:sldId id="34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35" autoAdjust="0"/>
    <p:restoredTop sz="94660"/>
  </p:normalViewPr>
  <p:slideViewPr>
    <p:cSldViewPr snapToGrid="0">
      <p:cViewPr varScale="1">
        <p:scale>
          <a:sx n="78" d="100"/>
          <a:sy n="78" d="100"/>
        </p:scale>
        <p:origin x="78" y="7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0024C-5D4F-4CC4-97B9-61C1633A13BE}" type="datetimeFigureOut">
              <a:rPr lang="en-US" smtClean="0"/>
              <a:t>24/7/2021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347317-61F2-4D44-A302-B22168A00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26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0024C-5D4F-4CC4-97B9-61C1633A13BE}" type="datetimeFigureOut">
              <a:rPr lang="en-US" smtClean="0"/>
              <a:t>24/7/2021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347317-61F2-4D44-A302-B22168A00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579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0024C-5D4F-4CC4-97B9-61C1633A13BE}" type="datetimeFigureOut">
              <a:rPr lang="en-US" smtClean="0"/>
              <a:t>24/7/2021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347317-61F2-4D44-A302-B22168A00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67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0024C-5D4F-4CC4-97B9-61C1633A13BE}" type="datetimeFigureOut">
              <a:rPr lang="en-US" smtClean="0"/>
              <a:t>24/7/2021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347317-61F2-4D44-A302-B22168A00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62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0024C-5D4F-4CC4-97B9-61C1633A13BE}" type="datetimeFigureOut">
              <a:rPr lang="en-US" smtClean="0"/>
              <a:t>24/7/2021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347317-61F2-4D44-A302-B22168A00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49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0024C-5D4F-4CC4-97B9-61C1633A13BE}" type="datetimeFigureOut">
              <a:rPr lang="en-US" smtClean="0"/>
              <a:t>24/7/2021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347317-61F2-4D44-A302-B22168A00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64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0024C-5D4F-4CC4-97B9-61C1633A13BE}" type="datetimeFigureOut">
              <a:rPr lang="en-US" smtClean="0"/>
              <a:t>24/7/2021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347317-61F2-4D44-A302-B22168A00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348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0024C-5D4F-4CC4-97B9-61C1633A13BE}" type="datetimeFigureOut">
              <a:rPr lang="en-US" smtClean="0"/>
              <a:t>24/7/2021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347317-61F2-4D44-A302-B22168A00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760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0024C-5D4F-4CC4-97B9-61C1633A13BE}" type="datetimeFigureOut">
              <a:rPr lang="en-US" smtClean="0"/>
              <a:t>24/7/2021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347317-61F2-4D44-A302-B22168A00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249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0024C-5D4F-4CC4-97B9-61C1633A13BE}" type="datetimeFigureOut">
              <a:rPr lang="en-US" smtClean="0"/>
              <a:t>24/7/2021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347317-61F2-4D44-A302-B22168A00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813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0024C-5D4F-4CC4-97B9-61C1633A13BE}" type="datetimeFigureOut">
              <a:rPr lang="en-US" smtClean="0"/>
              <a:t>24/7/2021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347317-61F2-4D44-A302-B22168A00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079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69+ Hình nền Powerpoint đẹp, đơn giản, ấn tượng theo Chủ đề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425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36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slide" Target="slide14.xml"/><Relationship Id="rId5" Type="http://schemas.openxmlformats.org/officeDocument/2006/relationships/slide" Target="slide15.xml"/><Relationship Id="rId10" Type="http://schemas.openxmlformats.org/officeDocument/2006/relationships/image" Target="../media/image34.gif"/><Relationship Id="rId4" Type="http://schemas.openxmlformats.org/officeDocument/2006/relationships/image" Target="../media/image27.gif"/><Relationship Id="rId9" Type="http://schemas.openxmlformats.org/officeDocument/2006/relationships/image" Target="../media/image33.png"/><Relationship Id="rId14" Type="http://schemas.openxmlformats.org/officeDocument/2006/relationships/slide" Target="slide1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mp"/><Relationship Id="rId3" Type="http://schemas.openxmlformats.org/officeDocument/2006/relationships/image" Target="../media/image27.gif"/><Relationship Id="rId7" Type="http://schemas.openxmlformats.org/officeDocument/2006/relationships/image" Target="../media/image39.tmp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slide" Target="slide13.xml"/><Relationship Id="rId10" Type="http://schemas.openxmlformats.org/officeDocument/2006/relationships/image" Target="../media/image42.tmp"/><Relationship Id="rId4" Type="http://schemas.openxmlformats.org/officeDocument/2006/relationships/image" Target="../media/image37.gif"/><Relationship Id="rId9" Type="http://schemas.openxmlformats.org/officeDocument/2006/relationships/image" Target="../media/image41.tm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tmp"/><Relationship Id="rId3" Type="http://schemas.openxmlformats.org/officeDocument/2006/relationships/image" Target="../media/image27.gif"/><Relationship Id="rId7" Type="http://schemas.openxmlformats.org/officeDocument/2006/relationships/image" Target="../media/image43.tmp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7.tmp"/><Relationship Id="rId5" Type="http://schemas.openxmlformats.org/officeDocument/2006/relationships/slide" Target="slide13.xml"/><Relationship Id="rId10" Type="http://schemas.openxmlformats.org/officeDocument/2006/relationships/image" Target="../media/image46.tmp"/><Relationship Id="rId4" Type="http://schemas.openxmlformats.org/officeDocument/2006/relationships/image" Target="../media/image37.gif"/><Relationship Id="rId9" Type="http://schemas.openxmlformats.org/officeDocument/2006/relationships/image" Target="../media/image45.tm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tm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ình nền Powerpoint dễ th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65775" y="2315999"/>
            <a:ext cx="53822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latin typeface=".VnFree" panose="020B7200000000000000" pitchFamily="34" charset="0"/>
              </a:rPr>
              <a:t>WELCOME!!!</a:t>
            </a:r>
            <a:endParaRPr lang="en-US" sz="8800" b="1" dirty="0">
              <a:latin typeface=".VnFre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92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ĐA DẠNG CỦA CHẤT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1750425"/>
            <a:ext cx="4506689" cy="64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0" y="2843350"/>
            <a:ext cx="4506689" cy="64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0" y="3962401"/>
            <a:ext cx="4506689" cy="6400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0" y="5081452"/>
            <a:ext cx="4506689" cy="64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33260" y="1750425"/>
            <a:ext cx="5133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33259" y="2856418"/>
            <a:ext cx="7358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con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33258" y="3934749"/>
            <a:ext cx="5133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33258" y="5136757"/>
            <a:ext cx="7001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35" y="850456"/>
            <a:ext cx="875499" cy="90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9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THỂ CƠ BẢN CỦA CHẤT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74" y="1189874"/>
            <a:ext cx="4708412" cy="2737656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3195492"/>
              </p:ext>
            </p:extLst>
          </p:nvPr>
        </p:nvGraphicFramePr>
        <p:xfrm>
          <a:off x="705395" y="4385885"/>
          <a:ext cx="10698480" cy="2072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427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7204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20561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7808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8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8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8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endParaRPr lang="en-US" sz="2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nén</a:t>
                      </a:r>
                      <a:r>
                        <a:rPr lang="en-US" sz="28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endParaRPr lang="en-US" sz="2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endParaRPr lang="en-US" sz="2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lỏng</a:t>
                      </a:r>
                      <a:endParaRPr lang="en-US" sz="2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Hơi</a:t>
                      </a:r>
                      <a:r>
                        <a:rPr lang="en-US" sz="28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33375" y="1857116"/>
            <a:ext cx="61488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Quan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sát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điền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thông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tin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theo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mẫu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vào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bảng</a:t>
            </a:r>
            <a:r>
              <a:rPr lang="en-US" sz="3200" b="1" i="1" dirty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04458" y="4898985"/>
            <a:ext cx="895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ắn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55845" y="5422205"/>
            <a:ext cx="1250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ỏng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3201" y="5945425"/>
            <a:ext cx="1541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07303" y="4898985"/>
            <a:ext cx="895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58690" y="5422205"/>
            <a:ext cx="1250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53606" y="5930245"/>
            <a:ext cx="1156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08360" y="4916238"/>
            <a:ext cx="1414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88137" y="5407025"/>
            <a:ext cx="1250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744893" y="5969811"/>
            <a:ext cx="918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ễ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6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THỂ CƠ BẢN CỦA CHẤT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02629" y="1494798"/>
            <a:ext cx="67404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Quan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sát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bên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nhận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xét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đặc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điểm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rắn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khí</a:t>
            </a:r>
            <a:endParaRPr lang="en-US" sz="3200" b="1" i="1" dirty="0"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81" y="1481702"/>
            <a:ext cx="3820058" cy="33627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02629" y="3163099"/>
            <a:ext cx="70539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Khoảng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giữa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nguyên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tử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phân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tử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rắn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nhỏ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hơn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nhỏ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hơn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khí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=&gt;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Liên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kết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rắn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bền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hơn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bền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hơn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khí</a:t>
            </a:r>
            <a:endParaRPr lang="en-US" sz="3200" dirty="0"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09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THỂ CƠ BẢN CỦA CHẤT</a:t>
            </a:r>
          </a:p>
        </p:txBody>
      </p:sp>
      <p:sp>
        <p:nvSpPr>
          <p:cNvPr id="5" name="Rectangle 4"/>
          <p:cNvSpPr/>
          <p:nvPr/>
        </p:nvSpPr>
        <p:spPr>
          <a:xfrm>
            <a:off x="2969621" y="1136468"/>
            <a:ext cx="6056813" cy="7053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Đặc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điểm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cơ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bản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ba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endParaRPr lang="en-US" sz="3200" b="1" i="1" dirty="0">
              <a:solidFill>
                <a:schemeClr val="tx1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383283" y="2207621"/>
            <a:ext cx="1776549" cy="80989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383387" y="2207620"/>
            <a:ext cx="1776549" cy="80989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9274633" y="2207619"/>
            <a:ext cx="1776549" cy="80989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06829" y="3252656"/>
            <a:ext cx="2351314" cy="64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06829" y="4149636"/>
            <a:ext cx="2351314" cy="64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06829" y="5033553"/>
            <a:ext cx="2351314" cy="64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06829" y="5956660"/>
            <a:ext cx="2351314" cy="64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969621" y="2325189"/>
            <a:ext cx="0" cy="44283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786844" y="2325189"/>
            <a:ext cx="0" cy="44283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765175" y="2325189"/>
            <a:ext cx="0" cy="44283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391996" y="3252656"/>
            <a:ext cx="241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26190" y="3252655"/>
            <a:ext cx="3191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000302" y="3252654"/>
            <a:ext cx="3191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91996" y="4180121"/>
            <a:ext cx="241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26190" y="4180120"/>
            <a:ext cx="3191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17888" y="4149636"/>
            <a:ext cx="3191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196269" y="5091983"/>
            <a:ext cx="3191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75939" y="5067683"/>
            <a:ext cx="241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04563" y="5067683"/>
            <a:ext cx="241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49688" y="5995148"/>
            <a:ext cx="241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96000" y="5995148"/>
            <a:ext cx="241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113521" y="5995148"/>
            <a:ext cx="241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35" y="850455"/>
            <a:ext cx="1309542" cy="135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2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1FC06BF-7B8A-40D5-AD75-BE392FBBFB66}"/>
              </a:ext>
            </a:extLst>
          </p:cNvPr>
          <p:cNvSpPr txBox="1"/>
          <p:nvPr/>
        </p:nvSpPr>
        <p:spPr>
          <a:xfrm>
            <a:off x="168971" y="1326352"/>
            <a:ext cx="11796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THỂ CƠ BẢN CỦA CHẤT</a:t>
            </a:r>
          </a:p>
        </p:txBody>
      </p:sp>
      <p:sp>
        <p:nvSpPr>
          <p:cNvPr id="7" name="Oval 6"/>
          <p:cNvSpPr/>
          <p:nvPr/>
        </p:nvSpPr>
        <p:spPr>
          <a:xfrm>
            <a:off x="1959432" y="2505961"/>
            <a:ext cx="1776549" cy="80989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959431" y="3934708"/>
            <a:ext cx="1776549" cy="80989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959430" y="5339439"/>
            <a:ext cx="1776549" cy="80989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67498" y="2616375"/>
            <a:ext cx="5133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67498" y="4047268"/>
            <a:ext cx="7358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67498" y="5506021"/>
            <a:ext cx="5133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Oxygen, carbon dioxide,… 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89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CỦA CHẤT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55676" y="1089680"/>
            <a:ext cx="82674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xét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màu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sắc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than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đá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dầu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ăn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9.4,9.5,9.6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95" y="2618847"/>
            <a:ext cx="5711356" cy="2864127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17" y="2903379"/>
            <a:ext cx="2887771" cy="2498638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221" y="2506013"/>
            <a:ext cx="1924319" cy="2896004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82702" y="5491905"/>
            <a:ext cx="4506689" cy="64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màu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306480" y="5491905"/>
            <a:ext cx="2752408" cy="94147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rắn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đen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205409" y="5482974"/>
            <a:ext cx="2261661" cy="9504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vàng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69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CỦA CHẤT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4536" y="1141712"/>
            <a:ext cx="82674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suốt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gian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sôi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nhiệt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độ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thay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đổi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4536" y="2244402"/>
            <a:ext cx="10302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suốt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quá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trình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sôi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nhiệt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độ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thay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đổi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pic>
        <p:nvPicPr>
          <p:cNvPr id="13" name="Thí nghiệm đo nhiệt độ sôi của nướ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0020" y="2916205"/>
            <a:ext cx="5849986" cy="329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6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CỦA CHẤT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43" y="1311150"/>
            <a:ext cx="11190644" cy="391281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40040" y="5223962"/>
            <a:ext cx="3465184" cy="141161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Tan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891721" y="5285098"/>
            <a:ext cx="3547047" cy="135048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533876" y="4458872"/>
            <a:ext cx="331994" cy="8262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474043" y="4458872"/>
            <a:ext cx="374822" cy="8262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43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THỂ CƠ BẢN CỦA CHẤT</a:t>
            </a:r>
          </a:p>
        </p:txBody>
      </p:sp>
      <p:sp>
        <p:nvSpPr>
          <p:cNvPr id="5" name="Rectangle 4"/>
          <p:cNvSpPr/>
          <p:nvPr/>
        </p:nvSpPr>
        <p:spPr>
          <a:xfrm>
            <a:off x="254068" y="3073853"/>
            <a:ext cx="2366733" cy="971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bước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tiến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hành</a:t>
            </a:r>
            <a:endParaRPr lang="en-US" sz="3200" b="1" i="1" dirty="0">
              <a:solidFill>
                <a:schemeClr val="tx1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368476" y="4351978"/>
            <a:ext cx="2059577" cy="97177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241880" y="4432916"/>
            <a:ext cx="1950695" cy="80989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9272866" y="4412973"/>
            <a:ext cx="2353075" cy="849783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2655" y="4119426"/>
            <a:ext cx="3027317" cy="120432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B1: Cho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đường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trắng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vào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bát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endParaRPr lang="en-US" sz="3200" b="1" i="1" dirty="0">
              <a:solidFill>
                <a:schemeClr val="tx1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8275" y="5434640"/>
            <a:ext cx="2994934" cy="118751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3130258" y="4119426"/>
            <a:ext cx="22899" cy="26340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790726" y="4119426"/>
            <a:ext cx="26551" cy="27385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8765175" y="4119426"/>
            <a:ext cx="20479" cy="26340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786844" y="5302650"/>
            <a:ext cx="28607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đắng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khét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16476" y="5323753"/>
            <a:ext cx="24109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896393" y="5361589"/>
            <a:ext cx="31060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28053" y="3183514"/>
            <a:ext cx="3665766" cy="971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Nhận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xét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kết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quả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thí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nghiệm</a:t>
            </a:r>
            <a:endParaRPr lang="en-US" sz="3200" b="1" i="1" dirty="0">
              <a:solidFill>
                <a:schemeClr val="tx1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311" y="812804"/>
            <a:ext cx="7699377" cy="2225299"/>
          </a:xfrm>
          <a:prstGeom prst="rect">
            <a:avLst/>
          </a:prstGeom>
        </p:spPr>
      </p:pic>
      <p:cxnSp>
        <p:nvCxnSpPr>
          <p:cNvPr id="34" name="Straight Arrow Connector 33"/>
          <p:cNvCxnSpPr/>
          <p:nvPr/>
        </p:nvCxnSpPr>
        <p:spPr>
          <a:xfrm flipH="1">
            <a:off x="4967707" y="3917655"/>
            <a:ext cx="786961" cy="6123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7352354" y="3897880"/>
            <a:ext cx="10728" cy="575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8868360" y="3860254"/>
            <a:ext cx="1000419" cy="7575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813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1FC06BF-7B8A-40D5-AD75-BE392FBBFB66}"/>
              </a:ext>
            </a:extLst>
          </p:cNvPr>
          <p:cNvSpPr txBox="1"/>
          <p:nvPr/>
        </p:nvSpPr>
        <p:spPr>
          <a:xfrm>
            <a:off x="-134408" y="779624"/>
            <a:ext cx="117966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TN 3: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THỂ CƠ BẢN CỦA CHẤT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374260" y="2628520"/>
            <a:ext cx="3000930" cy="92546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383437" y="3612774"/>
            <a:ext cx="3014697" cy="92846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50129" y="2476771"/>
            <a:ext cx="51337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63896" y="3481371"/>
            <a:ext cx="51337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63895" y="4485971"/>
            <a:ext cx="51337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50128" y="5490571"/>
            <a:ext cx="51337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383437" y="4650723"/>
            <a:ext cx="3014697" cy="82107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270192" y="5589669"/>
            <a:ext cx="3253277" cy="78674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74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  <p:bldP spid="11" grpId="0"/>
      <p:bldP spid="12" grpId="0"/>
      <p:bldP spid="13" grpId="0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9588" y="313862"/>
            <a:ext cx="35421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031" y="0"/>
            <a:ext cx="8053969" cy="49583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9587" y="3648156"/>
            <a:ext cx="35421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xịt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ngửi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89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THỂ CƠ BẢN CỦA CHẤT</a:t>
            </a:r>
          </a:p>
        </p:txBody>
      </p:sp>
      <p:sp>
        <p:nvSpPr>
          <p:cNvPr id="7" name="Oval 6"/>
          <p:cNvSpPr/>
          <p:nvPr/>
        </p:nvSpPr>
        <p:spPr>
          <a:xfrm>
            <a:off x="232096" y="1857916"/>
            <a:ext cx="5171108" cy="208770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Không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mới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bao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gồm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Oval 8"/>
          <p:cNvSpPr/>
          <p:nvPr/>
        </p:nvSpPr>
        <p:spPr>
          <a:xfrm>
            <a:off x="81983" y="4378399"/>
            <a:ext cx="5183757" cy="235200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70329" y="837323"/>
            <a:ext cx="6517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Đặc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điểm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cơ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bản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ba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thể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chất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ea typeface="Lato Black" charset="0"/>
              <a:cs typeface="Arial" panose="020B0604020202020204" pitchFamily="34" charset="0"/>
            </a:endParaRPr>
          </a:p>
        </p:txBody>
      </p:sp>
      <p:pic>
        <p:nvPicPr>
          <p:cNvPr id="27" name="Picture 2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83" y="956686"/>
            <a:ext cx="852243" cy="77107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570054" y="4948767"/>
            <a:ext cx="4097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phân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hủy</a:t>
            </a:r>
            <a:endParaRPr lang="en-US" sz="2800" b="1" dirty="0" smtClean="0">
              <a:solidFill>
                <a:srgbClr val="0070C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57211" y="5575759"/>
            <a:ext cx="4074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đốt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cháy</a:t>
            </a:r>
            <a:endParaRPr lang="en-US" sz="2800" b="1" dirty="0" smtClean="0">
              <a:solidFill>
                <a:srgbClr val="0070C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29019" y="1466152"/>
            <a:ext cx="6600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Rắn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khí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557211" y="1978703"/>
            <a:ext cx="6327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Màu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sắc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mùi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vị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dạng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kích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thước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khối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lượng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57211" y="2865122"/>
            <a:ext cx="63909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tan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hoặc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khác</a:t>
            </a:r>
            <a:endParaRPr lang="en-US" sz="2800" b="1" dirty="0" smtClean="0">
              <a:solidFill>
                <a:srgbClr val="7030A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29019" y="3744471"/>
            <a:ext cx="6403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nóng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chảy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sôi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endParaRPr lang="en-US" sz="2800" b="1" dirty="0" smtClean="0">
              <a:solidFill>
                <a:srgbClr val="7030A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29019" y="4267691"/>
            <a:ext cx="5396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dẫn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nhiệt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dẫn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điện</a:t>
            </a:r>
            <a:endParaRPr lang="en-US" sz="2800" b="1" dirty="0" smtClean="0">
              <a:solidFill>
                <a:srgbClr val="7030A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cxnSp>
        <p:nvCxnSpPr>
          <p:cNvPr id="35" name="Straight Arrow Connector 34"/>
          <p:cNvCxnSpPr>
            <a:endCxn id="30" idx="1"/>
          </p:cNvCxnSpPr>
          <p:nvPr/>
        </p:nvCxnSpPr>
        <p:spPr>
          <a:xfrm flipV="1">
            <a:off x="4375667" y="1727762"/>
            <a:ext cx="1153352" cy="10089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4375667" y="2329020"/>
            <a:ext cx="1286487" cy="4340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4375667" y="2736736"/>
            <a:ext cx="1259852" cy="421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4375667" y="2720081"/>
            <a:ext cx="1181544" cy="11561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4375667" y="2736736"/>
            <a:ext cx="1137517" cy="16416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4744995" y="5424702"/>
            <a:ext cx="812216" cy="4863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endCxn id="28" idx="1"/>
          </p:cNvCxnSpPr>
          <p:nvPr/>
        </p:nvCxnSpPr>
        <p:spPr>
          <a:xfrm flipV="1">
            <a:off x="4757838" y="5210377"/>
            <a:ext cx="812216" cy="2215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5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1FC06BF-7B8A-40D5-AD75-BE392FBBFB66}"/>
              </a:ext>
            </a:extLst>
          </p:cNvPr>
          <p:cNvSpPr txBox="1"/>
          <p:nvPr/>
        </p:nvSpPr>
        <p:spPr>
          <a:xfrm>
            <a:off x="0" y="1038078"/>
            <a:ext cx="11796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SỰ CHUYỂN THỂ CỦA CHẤT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45708" y="2358471"/>
            <a:ext cx="89462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15246" y="4722152"/>
            <a:ext cx="67926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99" y="2068029"/>
            <a:ext cx="2401233" cy="2149677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71" y="4217706"/>
            <a:ext cx="4098557" cy="25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3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SỰ CHUYỂN THỂ CỦA CHẤT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849" y="944434"/>
            <a:ext cx="4522070" cy="25988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1FC06BF-7B8A-40D5-AD75-BE392FBBFB66}"/>
              </a:ext>
            </a:extLst>
          </p:cNvPr>
          <p:cNvSpPr txBox="1"/>
          <p:nvPr/>
        </p:nvSpPr>
        <p:spPr>
          <a:xfrm>
            <a:off x="0" y="891092"/>
            <a:ext cx="7376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Quan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sát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vòng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tuần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hoàn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nước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tự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nhiên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hãy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cho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biết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quá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trình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diễn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ra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vòng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tuần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hoàn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này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26618" y="3424249"/>
            <a:ext cx="3236654" cy="64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18305" y="4132754"/>
            <a:ext cx="3244966" cy="64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26617" y="4874390"/>
            <a:ext cx="3236654" cy="63733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09994" y="5613283"/>
            <a:ext cx="3253277" cy="78674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1797" y="3587295"/>
            <a:ext cx="6135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đá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chuyển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endParaRPr lang="en-US" sz="2800" b="1" dirty="0" smtClean="0">
              <a:solidFill>
                <a:srgbClr val="0070C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45123" y="4249614"/>
            <a:ext cx="6135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chuyển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hơi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nước</a:t>
            </a:r>
            <a:endParaRPr lang="en-US" sz="2800" b="1" dirty="0" smtClean="0">
              <a:solidFill>
                <a:srgbClr val="0070C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11797" y="5752899"/>
            <a:ext cx="6135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đá</a:t>
            </a:r>
            <a:endParaRPr lang="en-US" sz="2800" b="1" dirty="0" smtClean="0">
              <a:solidFill>
                <a:srgbClr val="0070C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45123" y="4985750"/>
            <a:ext cx="6135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Hơi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chuyển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endParaRPr lang="en-US" sz="2800" b="1" dirty="0" smtClean="0">
              <a:solidFill>
                <a:srgbClr val="0070C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463271" y="3898147"/>
            <a:ext cx="490891" cy="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410924" y="4582013"/>
            <a:ext cx="490891" cy="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408752" y="5278373"/>
            <a:ext cx="490891" cy="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408752" y="5981453"/>
            <a:ext cx="490891" cy="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059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SỰ CHUYỂN THỂ CỦA CHẤT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26617" y="2830991"/>
            <a:ext cx="2813144" cy="64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nóng</a:t>
            </a:r>
            <a:r>
              <a:rPr lang="en-US" sz="2800" b="1" dirty="0"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chảy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18304" y="3604467"/>
            <a:ext cx="2821457" cy="64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đặc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72098" y="4430996"/>
            <a:ext cx="2867663" cy="63733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hơi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55475" y="5219391"/>
            <a:ext cx="2884286" cy="63771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sôi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07461" y="3632706"/>
            <a:ext cx="8952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Quá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sang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rắn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endParaRPr lang="en-US" sz="2800" b="1" dirty="0" smtClean="0">
              <a:solidFill>
                <a:srgbClr val="0070C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56523" y="4444536"/>
            <a:ext cx="89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Quá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sang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endParaRPr lang="en-US" sz="2800" b="1" dirty="0" smtClean="0">
              <a:solidFill>
                <a:srgbClr val="0070C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31992" y="6129083"/>
            <a:ext cx="89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khí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sang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56523" y="5229679"/>
            <a:ext cx="8346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sôi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hơi</a:t>
            </a:r>
            <a:endParaRPr lang="en-US" sz="2800" b="1" dirty="0" smtClean="0">
              <a:solidFill>
                <a:srgbClr val="0070C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623009" y="3910328"/>
            <a:ext cx="490891" cy="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665632" y="4661539"/>
            <a:ext cx="490891" cy="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742586" y="5565743"/>
            <a:ext cx="490891" cy="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Picture 2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077" y="870618"/>
            <a:ext cx="7411484" cy="1695687"/>
          </a:xfrm>
          <a:prstGeom prst="rect">
            <a:avLst/>
          </a:prstGeom>
        </p:spPr>
      </p:pic>
      <p:pic>
        <p:nvPicPr>
          <p:cNvPr id="23" name="Picture 2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30" y="1322304"/>
            <a:ext cx="1025054" cy="1063736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155475" y="6026854"/>
            <a:ext cx="2884286" cy="64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 smtClean="0"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Sự</a:t>
            </a:r>
            <a:r>
              <a:rPr lang="en-US" sz="2800" b="1" dirty="0" smtClean="0"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ngưng</a:t>
            </a:r>
            <a:r>
              <a:rPr lang="en-US" sz="2800" b="1" dirty="0" smtClean="0"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tụ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13900" y="2921394"/>
            <a:ext cx="9152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Quá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rắn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sang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2623009" y="3201819"/>
            <a:ext cx="490891" cy="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716186" y="6445687"/>
            <a:ext cx="490891" cy="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82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ney-jake-and-the-neverland-pirates-clip-art-images--2966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524000"/>
            <a:ext cx="4724400" cy="4953000"/>
          </a:xfrm>
          <a:prstGeom prst="rect">
            <a:avLst/>
          </a:prstGeom>
        </p:spPr>
      </p:pic>
      <p:pic>
        <p:nvPicPr>
          <p:cNvPr id="7" name="Picture 6" descr="1757a1bdb9a1b22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1" y="4191000"/>
            <a:ext cx="1272503" cy="7493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4038600" y="152400"/>
            <a:ext cx="4876800" cy="129540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JACK TÌM KHO BÁU </a:t>
            </a:r>
          </a:p>
        </p:txBody>
      </p:sp>
    </p:spTree>
    <p:extLst>
      <p:ext uri="{BB962C8B-B14F-4D97-AF65-F5344CB8AC3E}">
        <p14:creationId xmlns:p14="http://schemas.microsoft.com/office/powerpoint/2010/main" val="144667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game_scre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2800" y="838200"/>
            <a:ext cx="3505200" cy="2503714"/>
          </a:xfrm>
          <a:prstGeom prst="rect">
            <a:avLst/>
          </a:prstGeom>
        </p:spPr>
      </p:pic>
      <p:pic>
        <p:nvPicPr>
          <p:cNvPr id="9" name="Picture 8" descr="disney-jake-and-the-neverland-pirates-clip-art-images--2966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53200" y="1143000"/>
            <a:ext cx="2286000" cy="1981200"/>
          </a:xfrm>
          <a:prstGeom prst="rect">
            <a:avLst/>
          </a:prstGeom>
        </p:spPr>
      </p:pic>
      <p:pic>
        <p:nvPicPr>
          <p:cNvPr id="10" name="Picture 9" descr="020cafd9e8d2e8024e60e3d66391fe0e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81800" y="5105400"/>
            <a:ext cx="2438400" cy="2209800"/>
          </a:xfrm>
          <a:prstGeom prst="rect">
            <a:avLst/>
          </a:prstGeom>
        </p:spPr>
      </p:pic>
      <p:pic>
        <p:nvPicPr>
          <p:cNvPr id="12" name="Picture 11" descr="fb44a5326e85d476b1b0027a81526e0e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0" y="5562600"/>
            <a:ext cx="1905000" cy="1295400"/>
          </a:xfrm>
          <a:prstGeom prst="rect">
            <a:avLst/>
          </a:prstGeom>
        </p:spPr>
      </p:pic>
      <p:pic>
        <p:nvPicPr>
          <p:cNvPr id="13" name="Picture 12" descr="41de1940fddd4979ee9c546aa68145dc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686800" y="5029200"/>
            <a:ext cx="2133600" cy="2133600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74" y="3383347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e0719548b26d2f34b9b299abba325ffd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057400" y="5257800"/>
            <a:ext cx="2133600" cy="1600200"/>
          </a:xfrm>
          <a:prstGeom prst="rect">
            <a:avLst/>
          </a:prstGeom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10668000" y="3657600"/>
            <a:ext cx="2090890" cy="1145940"/>
          </a:xfrm>
          <a:prstGeom prst="rect">
            <a:avLst/>
          </a:prstGeom>
        </p:spPr>
      </p:pic>
      <p:sp>
        <p:nvSpPr>
          <p:cNvPr id="2" name="Right Arrow 1">
            <a:hlinkClick r:id="rId14" action="ppaction://hlinksldjump"/>
          </p:cNvPr>
          <p:cNvSpPr/>
          <p:nvPr/>
        </p:nvSpPr>
        <p:spPr>
          <a:xfrm>
            <a:off x="9220200" y="533400"/>
            <a:ext cx="762000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4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02777 L 1.11022E-16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10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15 -0.4277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" y="-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44444E-6 L -0.1125 -0.461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38333 -0.4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" y="-2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575 -0.4333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" y="-2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90896" y="135100"/>
            <a:ext cx="11249169" cy="14657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90896" y="215836"/>
            <a:ext cx="106531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hủy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hủy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disney-jake-and-the-neverland-pirates-clip-art-images--29662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5334" y="3637151"/>
            <a:ext cx="2838450" cy="2952750"/>
          </a:xfrm>
          <a:prstGeom prst="rect">
            <a:avLst/>
          </a:prstGeom>
        </p:spPr>
      </p:pic>
      <p:pic>
        <p:nvPicPr>
          <p:cNvPr id="17" name="Picture 16" descr="disney-jake-and-the-neverland-pirates-clip-art-images--29681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8338" y="3843699"/>
            <a:ext cx="2286000" cy="2733675"/>
          </a:xfrm>
          <a:prstGeom prst="rect">
            <a:avLst/>
          </a:prstGeom>
        </p:spPr>
      </p:pic>
      <p:pic>
        <p:nvPicPr>
          <p:cNvPr id="20" name="Picture 19" descr="020cafd9e8d2e8024e60e3d66391fe0e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95126" y="4545281"/>
            <a:ext cx="3684181" cy="2514600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96" y="1862571"/>
            <a:ext cx="2645725" cy="1719388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821" y="1906516"/>
            <a:ext cx="2863541" cy="1730635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981" y="1906516"/>
            <a:ext cx="2637672" cy="1783700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272" y="1937304"/>
            <a:ext cx="2516497" cy="16895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93389" y="3561510"/>
            <a:ext cx="1522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196751" y="3525480"/>
            <a:ext cx="1755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34997" y="3478815"/>
            <a:ext cx="1522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79031" y="3501649"/>
            <a:ext cx="1836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67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60026" y="137514"/>
            <a:ext cx="11931973" cy="7406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284565" y="221483"/>
            <a:ext cx="12217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4566" y="3223783"/>
            <a:ext cx="1914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disney-jake-and-the-neverland-pirates-clip-art-images--29662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14179" y="3599935"/>
            <a:ext cx="2838450" cy="2952750"/>
          </a:xfrm>
          <a:prstGeom prst="rect">
            <a:avLst/>
          </a:prstGeom>
        </p:spPr>
      </p:pic>
      <p:pic>
        <p:nvPicPr>
          <p:cNvPr id="17" name="Picture 16" descr="disney-jake-and-the-neverland-pirates-clip-art-images--29681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17374" y="3709472"/>
            <a:ext cx="2286000" cy="2733675"/>
          </a:xfrm>
          <a:prstGeom prst="rect">
            <a:avLst/>
          </a:prstGeom>
        </p:spPr>
      </p:pic>
      <p:pic>
        <p:nvPicPr>
          <p:cNvPr id="20" name="Picture 19" descr="020cafd9e8d2e8024e60e3d66391fe0e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374" y="1018708"/>
            <a:ext cx="2187720" cy="2316410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267" y="1057643"/>
            <a:ext cx="2193633" cy="231641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647" y="1085587"/>
            <a:ext cx="2240076" cy="2306944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1" y="1146438"/>
            <a:ext cx="2147196" cy="2227615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057" y="1164676"/>
            <a:ext cx="2054633" cy="219211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543476" y="3215670"/>
            <a:ext cx="1914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tụ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91967" y="3215670"/>
            <a:ext cx="1914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78206" y="3222450"/>
            <a:ext cx="1914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Bay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943271" y="3288340"/>
            <a:ext cx="1914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55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497" y="2500897"/>
            <a:ext cx="3439005" cy="300079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-1"/>
            <a:ext cx="9282543" cy="69763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01347" y="914401"/>
            <a:ext cx="2895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8400" y="1295401"/>
            <a:ext cx="259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hơi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634" y="2500897"/>
            <a:ext cx="3017252" cy="259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67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50 ảnh nền powerpoint cảm ơn kết thúc bài thuyết trình ấn tượng | ADV  Soluti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40435" y="653143"/>
            <a:ext cx="51728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Segoe Script" panose="030B0504020000000003" pitchFamily="66" charset="0"/>
              </a:rPr>
              <a:t>SEE </a:t>
            </a:r>
          </a:p>
          <a:p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Segoe Script" panose="030B0504020000000003" pitchFamily="66" charset="0"/>
              </a:rPr>
              <a:t>   YOU </a:t>
            </a:r>
          </a:p>
          <a:p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Segoe Script" panose="030B0504020000000003" pitchFamily="66" charset="0"/>
              </a:rPr>
              <a:t>       SOON!!!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Segoe Script" panose="030B0504020000000003" pitchFamily="66" charset="0"/>
            </a:endParaRPr>
          </a:p>
        </p:txBody>
      </p:sp>
      <p:pic>
        <p:nvPicPr>
          <p:cNvPr id="5" name="NHẠ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88272" y="435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4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7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CÁC THỂ CỦA CHẤT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731519"/>
            <a:ext cx="12213773" cy="11103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BÀI 8: SỰ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ĐA DẠNG VÀ CÁC THỂ CƠ BẢN CỦA CHẤT 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TÍNH CHẤT CỦA 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1773" y="2664824"/>
            <a:ext cx="5203371" cy="8229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50870" y="3742511"/>
            <a:ext cx="5203371" cy="8229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09855" y="4846322"/>
            <a:ext cx="5203371" cy="8229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65370" y="5910944"/>
            <a:ext cx="5203371" cy="8229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63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ĐA DẠNG CỦA CHẤT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1FC06BF-7B8A-40D5-AD75-BE392FBBFB66}"/>
              </a:ext>
            </a:extLst>
          </p:cNvPr>
          <p:cNvSpPr txBox="1"/>
          <p:nvPr/>
        </p:nvSpPr>
        <p:spPr>
          <a:xfrm>
            <a:off x="5408022" y="1161984"/>
            <a:ext cx="64313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con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5802"/>
            <a:ext cx="4977796" cy="33413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1FC06BF-7B8A-40D5-AD75-BE392FBBFB66}"/>
              </a:ext>
            </a:extLst>
          </p:cNvPr>
          <p:cNvSpPr txBox="1"/>
          <p:nvPr/>
        </p:nvSpPr>
        <p:spPr>
          <a:xfrm>
            <a:off x="5630090" y="3693184"/>
            <a:ext cx="57737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1FC06BF-7B8A-40D5-AD75-BE392FBBFB66}"/>
              </a:ext>
            </a:extLst>
          </p:cNvPr>
          <p:cNvSpPr txBox="1"/>
          <p:nvPr/>
        </p:nvSpPr>
        <p:spPr>
          <a:xfrm>
            <a:off x="0" y="5210914"/>
            <a:ext cx="122963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con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67618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ĐA DẠNG CỦA CHẤT</a:t>
            </a:r>
          </a:p>
        </p:txBody>
      </p:sp>
      <p:sp>
        <p:nvSpPr>
          <p:cNvPr id="11" name="Oval 10"/>
          <p:cNvSpPr/>
          <p:nvPr/>
        </p:nvSpPr>
        <p:spPr>
          <a:xfrm>
            <a:off x="4454436" y="1345473"/>
            <a:ext cx="2952205" cy="87521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 THỂ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96837" y="2945676"/>
            <a:ext cx="2808514" cy="82296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40527" y="5003074"/>
            <a:ext cx="2664823" cy="150222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166463" y="2957457"/>
            <a:ext cx="2808514" cy="82296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159933" y="5003074"/>
            <a:ext cx="3174275" cy="150222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20836" y="2075625"/>
            <a:ext cx="3331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40586" y="2070551"/>
            <a:ext cx="3331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con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71756" y="3924189"/>
            <a:ext cx="3331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11794" y="3881593"/>
            <a:ext cx="3855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/>
          <p:cNvCxnSpPr>
            <a:stCxn id="11" idx="4"/>
          </p:cNvCxnSpPr>
          <p:nvPr/>
        </p:nvCxnSpPr>
        <p:spPr>
          <a:xfrm flipH="1">
            <a:off x="5930538" y="2220685"/>
            <a:ext cx="1" cy="3003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468879" y="2521047"/>
            <a:ext cx="68710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2468879" y="2537291"/>
            <a:ext cx="0" cy="4083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9339943" y="2537290"/>
            <a:ext cx="0" cy="4083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2" idx="3"/>
            <a:endCxn id="16" idx="1"/>
          </p:cNvCxnSpPr>
          <p:nvPr/>
        </p:nvCxnSpPr>
        <p:spPr>
          <a:xfrm>
            <a:off x="3605351" y="3357156"/>
            <a:ext cx="4561112" cy="117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930538" y="3383196"/>
            <a:ext cx="0" cy="9143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2450375" y="4293073"/>
            <a:ext cx="68710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2468879" y="4297512"/>
            <a:ext cx="0" cy="7055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9321439" y="4293073"/>
            <a:ext cx="0" cy="7055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790307" y="2939759"/>
            <a:ext cx="2808514" cy="82296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 NHIÊN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8159933" y="2951540"/>
            <a:ext cx="2808514" cy="82296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 TẠO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959584" y="4997157"/>
            <a:ext cx="2664823" cy="150222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</a:p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(HỮU SINH)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8178990" y="5007514"/>
            <a:ext cx="3174275" cy="150222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SỐNG</a:t>
            </a:r>
          </a:p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(VÔ SINH)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53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1FC06BF-7B8A-40D5-AD75-BE392FBBFB66}"/>
              </a:ext>
            </a:extLst>
          </p:cNvPr>
          <p:cNvSpPr txBox="1"/>
          <p:nvPr/>
        </p:nvSpPr>
        <p:spPr>
          <a:xfrm>
            <a:off x="168971" y="1352478"/>
            <a:ext cx="10176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ĐA DẠNG CỦA CHẤT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410787" y="2336143"/>
            <a:ext cx="2351314" cy="64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410787" y="3429068"/>
            <a:ext cx="2351314" cy="64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410787" y="4548119"/>
            <a:ext cx="2351314" cy="6400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410787" y="5667170"/>
            <a:ext cx="2351314" cy="64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36869" y="2347097"/>
            <a:ext cx="5133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xygen, nitrogen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36869" y="3429068"/>
            <a:ext cx="5133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sodium chloride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36869" y="4511039"/>
            <a:ext cx="5133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saccharose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36868" y="5722475"/>
            <a:ext cx="5133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calcium carbonate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33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1FC06BF-7B8A-40D5-AD75-BE392FBBFB66}"/>
              </a:ext>
            </a:extLst>
          </p:cNvPr>
          <p:cNvSpPr txBox="1"/>
          <p:nvPr/>
        </p:nvSpPr>
        <p:spPr>
          <a:xfrm>
            <a:off x="168971" y="1352478"/>
            <a:ext cx="117966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ĐA DẠNG CỦA CHẤT</a:t>
            </a:r>
          </a:p>
        </p:txBody>
      </p:sp>
      <p:sp>
        <p:nvSpPr>
          <p:cNvPr id="6" name="Oval 5"/>
          <p:cNvSpPr/>
          <p:nvPr/>
        </p:nvSpPr>
        <p:spPr>
          <a:xfrm>
            <a:off x="705396" y="2743199"/>
            <a:ext cx="2416627" cy="84908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8046" y="2822455"/>
            <a:ext cx="6296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05396" y="4750525"/>
            <a:ext cx="2416627" cy="84908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>
            <a:stCxn id="8" idx="6"/>
          </p:cNvCxnSpPr>
          <p:nvPr/>
        </p:nvCxnSpPr>
        <p:spPr>
          <a:xfrm flipV="1">
            <a:off x="3122023" y="4624251"/>
            <a:ext cx="731521" cy="5508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6"/>
          </p:cNvCxnSpPr>
          <p:nvPr/>
        </p:nvCxnSpPr>
        <p:spPr>
          <a:xfrm>
            <a:off x="3122023" y="5175069"/>
            <a:ext cx="705395" cy="424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958046" y="4152687"/>
            <a:ext cx="6792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58046" y="5307224"/>
            <a:ext cx="6792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do 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13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1FC06BF-7B8A-40D5-AD75-BE392FBBFB66}"/>
              </a:ext>
            </a:extLst>
          </p:cNvPr>
          <p:cNvSpPr txBox="1"/>
          <p:nvPr/>
        </p:nvSpPr>
        <p:spPr>
          <a:xfrm>
            <a:off x="168971" y="1352478"/>
            <a:ext cx="11796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ĐA DẠNG CỦA CHẤT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345478" y="2285999"/>
            <a:ext cx="2521132" cy="71845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624356" y="2286000"/>
            <a:ext cx="3174275" cy="71845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SỐNG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773782" y="2285999"/>
            <a:ext cx="13063" cy="43760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Động vật hình mẫu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5" y="3300953"/>
            <a:ext cx="1933303" cy="159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iết tiếng Anh miêu tả con vật mà bạn yêu thích. - CÂU CHUYỆN TÌNH TÔI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295" y="3353204"/>
            <a:ext cx="2952750" cy="154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p 10 loài hoa đẹp nhất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35" y="5195645"/>
            <a:ext cx="2181970" cy="145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Điểm danh 5 yếu tố chính quyết định chiều cao ở con người • Hello Bacs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070" y="5075744"/>
            <a:ext cx="2466975" cy="169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àn làm việc AT120SHL3DF - Bàn ghế Hòa Phá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739" y="3353204"/>
            <a:ext cx="1973673" cy="154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ơ thấy sách vở có ý nghĩa gì, mơ thấy mất sách vở đánh lô đề con gì? (Số  đề) - Tom Boon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240" y="3380902"/>
            <a:ext cx="2853614" cy="151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lothing Care Reimagined] ② Khám phá cách Samsung AirDresser nâng tầm quá  trình chăm sóc quần áo – Samsung Newsroom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308" y="5005935"/>
            <a:ext cx="3401323" cy="180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5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1FC06BF-7B8A-40D5-AD75-BE392FBBFB66}"/>
              </a:ext>
            </a:extLst>
          </p:cNvPr>
          <p:cNvSpPr txBox="1"/>
          <p:nvPr/>
        </p:nvSpPr>
        <p:spPr>
          <a:xfrm>
            <a:off x="168971" y="1352478"/>
            <a:ext cx="117966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ĐA DẠNG CỦA CHẤT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436912" y="2638699"/>
            <a:ext cx="2351314" cy="64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436912" y="3731624"/>
            <a:ext cx="2351314" cy="64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436912" y="4850675"/>
            <a:ext cx="2351314" cy="6400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436912" y="5969726"/>
            <a:ext cx="2351314" cy="64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50377" y="2666351"/>
            <a:ext cx="5133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50376" y="3718559"/>
            <a:ext cx="5133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50375" y="4850675"/>
            <a:ext cx="5133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50374" y="5969726"/>
            <a:ext cx="5133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45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1111</TotalTime>
  <Words>1292</Words>
  <Application>Microsoft Office PowerPoint</Application>
  <PresentationFormat>Widescreen</PresentationFormat>
  <Paragraphs>206</Paragraphs>
  <Slides>29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.VnFree</vt:lpstr>
      <vt:lpstr>Arial</vt:lpstr>
      <vt:lpstr>Calibri</vt:lpstr>
      <vt:lpstr>Calibri Light</vt:lpstr>
      <vt:lpstr>Lato Black</vt:lpstr>
      <vt:lpstr>Segoe Script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113</cp:revision>
  <dcterms:created xsi:type="dcterms:W3CDTF">2021-06-20T10:36:10Z</dcterms:created>
  <dcterms:modified xsi:type="dcterms:W3CDTF">2021-07-24T10:16:25Z</dcterms:modified>
</cp:coreProperties>
</file>